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2847B8-6462-4DC9-B6BD-6D8F5529FC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3211EF8-C19B-40A4-B5F3-8D269ECC1E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4A0B6A6-95C8-4443-8C24-E33F59ACB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BBA3-FB46-4061-9A47-805C3D4DECB5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E6FCEDF-D908-4FBA-8627-4B21A53DD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715BCFD-990A-474B-B6D1-6F6310996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C0E3-757C-4E83-AED1-39C3A89A5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575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9FDBF7-1995-422A-AA8B-55C106BE9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EA80026-78AD-4B32-B017-DF0A2E812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9F4654A-43B2-4D8F-AAE7-CB8BD5C15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BBA3-FB46-4061-9A47-805C3D4DECB5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52734C8-7DC2-44DE-AB35-B2124BA1F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5557676-000C-47DD-8376-9B6B21ABA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C0E3-757C-4E83-AED1-39C3A89A5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6052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58D6AC0-22B9-4AE4-974F-6EA7596754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323B716-9219-422C-9E50-95BCF88DB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4B33A43-15D8-45D9-8BCA-049344D48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BBA3-FB46-4061-9A47-805C3D4DECB5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AEBD7E4-F11D-4453-BAA0-CB590A8F7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2F69DAA-13F7-47A9-AC83-74A95DA26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C0E3-757C-4E83-AED1-39C3A89A5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160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130619-696F-47CF-96F2-9AFD8783E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AE8752-8DF5-4335-A52D-DA8C02248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5F0D5A8-8EC3-403D-84DB-47C568E9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BBA3-FB46-4061-9A47-805C3D4DECB5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EC62A27-DC21-429F-A701-A65982EE5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D7E7D99-F358-488E-B8DB-1521794DD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C0E3-757C-4E83-AED1-39C3A89A5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158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37AFFA-A4CC-4742-BA37-8E45D92F8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A06C567-CE9F-45CA-9DB7-23ECF32EC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21A01F-0627-4306-B877-7085D69A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BBA3-FB46-4061-9A47-805C3D4DECB5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E5260D5-ED96-4325-B7C6-FF9619D8A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141F74E-50E0-4869-B92F-B218C296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C0E3-757C-4E83-AED1-39C3A89A5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3799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0EB6A8-7F79-4E25-87DF-EAB4BCEFA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0D682D-7A02-4D70-88FD-0461A658C3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0E8974A-87A7-4ED0-8624-E0FBF42FF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C3ED71D-0A43-4728-BD39-E78ECB5F8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BBA3-FB46-4061-9A47-805C3D4DECB5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973979E-D6EF-4CE7-B943-3301B3326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B882B45-D77C-436B-A39E-D449315BC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C0E3-757C-4E83-AED1-39C3A89A5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3877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350E77-02C6-435F-97AF-BC75E2431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05A5572-0C47-4641-9CA1-394AE78AD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617E198-DFF5-4520-A9F3-A6F2AAA726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06F6F02-6971-4494-AD93-C09E51356B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2D3BB85-9440-4847-ADE2-4F8407AC67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BBA5601-9A52-45C1-A8CA-807D4B249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BBA3-FB46-4061-9A47-805C3D4DECB5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F1B5A50-40EE-4E6A-A23E-EF03A0347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273E01A-1A7C-426A-873F-AD960CFB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C0E3-757C-4E83-AED1-39C3A89A5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0762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B2B1C2-1059-4837-B419-F67D4F7AD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169D7F4-12A7-4780-8292-11B01017C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BBA3-FB46-4061-9A47-805C3D4DECB5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9F993BB-E176-4D6A-9EAA-0CD825993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DB31EF4-53BD-477A-80F6-45C1919B0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C0E3-757C-4E83-AED1-39C3A89A5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1900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C6FF379-15EB-4820-BA86-D826CA81A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BBA3-FB46-4061-9A47-805C3D4DECB5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3BEBA61-9A87-47A9-B27C-2B63A86DD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C6B9DF3-E5D2-42EB-BC16-CCC86E925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C0E3-757C-4E83-AED1-39C3A89A5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019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3E2223-DC13-4DDE-8F20-2454C4563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A68C6F-8630-4A48-9047-C87A5A715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E23E2A1-6AE5-433B-9F7F-1E43EFF1E1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C6CD705-9A3A-416D-BF58-3EF131B51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BBA3-FB46-4061-9A47-805C3D4DECB5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1CFEF70-1F39-438E-A519-34D60F1B9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F1DFD0F-A0AA-42CF-82F4-15B47614A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C0E3-757C-4E83-AED1-39C3A89A5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4516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0E637A-3861-45F5-8CA2-8134E75CE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BCA4A69-80B1-4E14-AD78-4846979BD2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4B509DB-7A2C-4D20-9183-5B3463E70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D5330F7-00F5-459F-8B63-726655B5F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BBA3-FB46-4061-9A47-805C3D4DECB5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E3157EC-6982-4E4B-BFFB-F3C51FE3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C91452B-7CD4-476B-A7B8-EA0FC8222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C0E3-757C-4E83-AED1-39C3A89A5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0159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5739544-BA4E-4003-A66F-B4CB4BF57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1456E0-F6CD-4061-B949-46BC95922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82302B-ED01-4226-8E03-9E9F5A013F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EBBA3-FB46-4061-9A47-805C3D4DECB5}" type="datetimeFigureOut">
              <a:rPr lang="fi-FI" smtClean="0"/>
              <a:t>8.8.2017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6E1957B-F60D-416C-A8DD-8BBA175250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CEFB2DC-128A-40D5-9A4A-EE7550914C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3C0E3-757C-4E83-AED1-39C3A89A54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235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4.bp.blogspot.com/-3PXu-51xh0c/WFMS62flLLI/AAAAAAAAAH0/rRVSkWV0XlQPhBXXLdVD4Se417Zu7xnKACLcB/s400/pikkgpcdjlaeiag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792" y="2060848"/>
            <a:ext cx="36766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orakulmio 3"/>
          <p:cNvSpPr/>
          <p:nvPr/>
        </p:nvSpPr>
        <p:spPr>
          <a:xfrm>
            <a:off x="4223793" y="903587"/>
            <a:ext cx="37756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b="1" dirty="0">
                <a:solidFill>
                  <a:prstClr val="black"/>
                </a:solidFill>
              </a:rPr>
              <a:t>NJS –huppari</a:t>
            </a:r>
          </a:p>
          <a:p>
            <a:pPr lvl="0"/>
            <a:r>
              <a:rPr lang="fi-FI" b="1" dirty="0">
                <a:solidFill>
                  <a:prstClr val="black"/>
                </a:solidFill>
              </a:rPr>
              <a:t>lasten ja aikuisten koot</a:t>
            </a:r>
            <a:br>
              <a:rPr lang="fi-FI" dirty="0">
                <a:solidFill>
                  <a:prstClr val="black"/>
                </a:solidFill>
              </a:rPr>
            </a:br>
            <a:endParaRPr lang="fi-F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48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Petteri Karttunen</dc:creator>
  <cp:lastModifiedBy>Petteri Karttunen</cp:lastModifiedBy>
  <cp:revision>1</cp:revision>
  <dcterms:created xsi:type="dcterms:W3CDTF">2017-08-08T13:27:46Z</dcterms:created>
  <dcterms:modified xsi:type="dcterms:W3CDTF">2017-08-08T13:29:34Z</dcterms:modified>
</cp:coreProperties>
</file>